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sldIdLst>
    <p:sldId id="3825" r:id="rId5"/>
    <p:sldId id="3826" r:id="rId6"/>
    <p:sldId id="3827" r:id="rId7"/>
    <p:sldId id="3828" r:id="rId8"/>
    <p:sldId id="3791" r:id="rId9"/>
    <p:sldId id="3792" r:id="rId10"/>
    <p:sldId id="3829" r:id="rId11"/>
    <p:sldId id="3830" r:id="rId12"/>
    <p:sldId id="3831" r:id="rId13"/>
    <p:sldId id="3794" r:id="rId14"/>
    <p:sldId id="3832" r:id="rId15"/>
    <p:sldId id="3833"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26-Dec-23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Shapes</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Presenter Name</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r>
              <a:rPr lang="en-US" noProof="0" dirty="0"/>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Topic one</a:t>
            </a:r>
          </a:p>
          <a:p>
            <a:pPr marL="0" indent="0">
              <a:buNone/>
            </a:pPr>
            <a:r>
              <a:rPr lang="en-US" dirty="0"/>
              <a:t>Topic two</a:t>
            </a:r>
          </a:p>
          <a:p>
            <a:pPr marL="0" indent="0">
              <a:buNone/>
            </a:pPr>
            <a:r>
              <a:rPr lang="en-US" dirty="0"/>
              <a:t>Topic three</a:t>
            </a:r>
          </a:p>
          <a:p>
            <a:pPr marL="0" indent="0">
              <a:buNone/>
            </a:pPr>
            <a:r>
              <a:rPr lang="en-US" dirty="0"/>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7</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3</TotalTime>
  <Words>530</Words>
  <Application>Microsoft Office PowerPoint</Application>
  <PresentationFormat>Widescreen</PresentationFormat>
  <Paragraphs>113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Tw Cen MT</vt:lpstr>
      <vt:lpstr>ShapesVTI</vt:lpstr>
      <vt:lpstr>Shapes</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Md Borhan Uddin Ashik</dc:creator>
  <cp:lastModifiedBy>Md Borhan Uddin Ashik</cp:lastModifiedBy>
  <cp:revision>1</cp:revision>
  <dcterms:created xsi:type="dcterms:W3CDTF">2023-12-26T14:51:38Z</dcterms:created>
  <dcterms:modified xsi:type="dcterms:W3CDTF">2023-12-26T14:55:33Z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